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78" d="100"/>
          <a:sy n="78" d="100"/>
        </p:scale>
        <p:origin x="878"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241B55-330C-0CD2-7358-C0ACB82FDF1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0B21C083-85F1-5F10-E7BE-7D80156D6F9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7D5A27AA-40A3-D401-42A3-82C731FD5E0D}"/>
              </a:ext>
            </a:extLst>
          </p:cNvPr>
          <p:cNvSpPr>
            <a:spLocks noGrp="1"/>
          </p:cNvSpPr>
          <p:nvPr>
            <p:ph type="dt" sz="half" idx="10"/>
          </p:nvPr>
        </p:nvSpPr>
        <p:spPr/>
        <p:txBody>
          <a:bodyPr/>
          <a:lstStyle/>
          <a:p>
            <a:fld id="{F6C47EB6-5403-4A67-AF17-58379D377766}" type="datetimeFigureOut">
              <a:rPr lang="en-IN" smtClean="0"/>
              <a:t>20-03-2025</a:t>
            </a:fld>
            <a:endParaRPr lang="en-IN"/>
          </a:p>
        </p:txBody>
      </p:sp>
      <p:sp>
        <p:nvSpPr>
          <p:cNvPr id="5" name="Footer Placeholder 4">
            <a:extLst>
              <a:ext uri="{FF2B5EF4-FFF2-40B4-BE49-F238E27FC236}">
                <a16:creationId xmlns:a16="http://schemas.microsoft.com/office/drawing/2014/main" id="{04E800A1-03A7-7C1F-B430-CE8EE8C01F2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6459F43-A759-270B-580E-558F5C7F3E3E}"/>
              </a:ext>
            </a:extLst>
          </p:cNvPr>
          <p:cNvSpPr>
            <a:spLocks noGrp="1"/>
          </p:cNvSpPr>
          <p:nvPr>
            <p:ph type="sldNum" sz="quarter" idx="12"/>
          </p:nvPr>
        </p:nvSpPr>
        <p:spPr/>
        <p:txBody>
          <a:bodyPr/>
          <a:lstStyle/>
          <a:p>
            <a:fld id="{C9E50135-5B03-4F11-AF25-F16BEFB999C8}" type="slidenum">
              <a:rPr lang="en-IN" smtClean="0"/>
              <a:t>‹#›</a:t>
            </a:fld>
            <a:endParaRPr lang="en-IN"/>
          </a:p>
        </p:txBody>
      </p:sp>
    </p:spTree>
    <p:extLst>
      <p:ext uri="{BB962C8B-B14F-4D97-AF65-F5344CB8AC3E}">
        <p14:creationId xmlns:p14="http://schemas.microsoft.com/office/powerpoint/2010/main" val="18798780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2D6BED-4CC9-55BE-17F5-5E5198FE7627}"/>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6886E434-192D-C096-2F66-F021C66A3DA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828FFB1-62E1-0FA8-E48F-2CF27103B32D}"/>
              </a:ext>
            </a:extLst>
          </p:cNvPr>
          <p:cNvSpPr>
            <a:spLocks noGrp="1"/>
          </p:cNvSpPr>
          <p:nvPr>
            <p:ph type="dt" sz="half" idx="10"/>
          </p:nvPr>
        </p:nvSpPr>
        <p:spPr/>
        <p:txBody>
          <a:bodyPr/>
          <a:lstStyle/>
          <a:p>
            <a:fld id="{F6C47EB6-5403-4A67-AF17-58379D377766}" type="datetimeFigureOut">
              <a:rPr lang="en-IN" smtClean="0"/>
              <a:t>20-03-2025</a:t>
            </a:fld>
            <a:endParaRPr lang="en-IN"/>
          </a:p>
        </p:txBody>
      </p:sp>
      <p:sp>
        <p:nvSpPr>
          <p:cNvPr id="5" name="Footer Placeholder 4">
            <a:extLst>
              <a:ext uri="{FF2B5EF4-FFF2-40B4-BE49-F238E27FC236}">
                <a16:creationId xmlns:a16="http://schemas.microsoft.com/office/drawing/2014/main" id="{3BFF70C3-E185-0431-5FC8-9CEE9CD1EC9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EEA18FE-401C-5D28-D0CD-1810CCE14D88}"/>
              </a:ext>
            </a:extLst>
          </p:cNvPr>
          <p:cNvSpPr>
            <a:spLocks noGrp="1"/>
          </p:cNvSpPr>
          <p:nvPr>
            <p:ph type="sldNum" sz="quarter" idx="12"/>
          </p:nvPr>
        </p:nvSpPr>
        <p:spPr/>
        <p:txBody>
          <a:bodyPr/>
          <a:lstStyle/>
          <a:p>
            <a:fld id="{C9E50135-5B03-4F11-AF25-F16BEFB999C8}" type="slidenum">
              <a:rPr lang="en-IN" smtClean="0"/>
              <a:t>‹#›</a:t>
            </a:fld>
            <a:endParaRPr lang="en-IN"/>
          </a:p>
        </p:txBody>
      </p:sp>
    </p:spTree>
    <p:extLst>
      <p:ext uri="{BB962C8B-B14F-4D97-AF65-F5344CB8AC3E}">
        <p14:creationId xmlns:p14="http://schemas.microsoft.com/office/powerpoint/2010/main" val="7798955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CF5D5AF-6027-5E54-87E8-AB3B3970CBC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DC240B43-8256-6CC5-0E7D-B4BE384EC58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131C4E9-0461-C682-C5E4-49FA8B150511}"/>
              </a:ext>
            </a:extLst>
          </p:cNvPr>
          <p:cNvSpPr>
            <a:spLocks noGrp="1"/>
          </p:cNvSpPr>
          <p:nvPr>
            <p:ph type="dt" sz="half" idx="10"/>
          </p:nvPr>
        </p:nvSpPr>
        <p:spPr/>
        <p:txBody>
          <a:bodyPr/>
          <a:lstStyle/>
          <a:p>
            <a:fld id="{F6C47EB6-5403-4A67-AF17-58379D377766}" type="datetimeFigureOut">
              <a:rPr lang="en-IN" smtClean="0"/>
              <a:t>20-03-2025</a:t>
            </a:fld>
            <a:endParaRPr lang="en-IN"/>
          </a:p>
        </p:txBody>
      </p:sp>
      <p:sp>
        <p:nvSpPr>
          <p:cNvPr id="5" name="Footer Placeholder 4">
            <a:extLst>
              <a:ext uri="{FF2B5EF4-FFF2-40B4-BE49-F238E27FC236}">
                <a16:creationId xmlns:a16="http://schemas.microsoft.com/office/drawing/2014/main" id="{12718BFF-975D-F36F-6E0A-7B9E091EEE3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3538713-1AF5-D7D1-FCBD-3E04DF8BFEE3}"/>
              </a:ext>
            </a:extLst>
          </p:cNvPr>
          <p:cNvSpPr>
            <a:spLocks noGrp="1"/>
          </p:cNvSpPr>
          <p:nvPr>
            <p:ph type="sldNum" sz="quarter" idx="12"/>
          </p:nvPr>
        </p:nvSpPr>
        <p:spPr/>
        <p:txBody>
          <a:bodyPr/>
          <a:lstStyle/>
          <a:p>
            <a:fld id="{C9E50135-5B03-4F11-AF25-F16BEFB999C8}" type="slidenum">
              <a:rPr lang="en-IN" smtClean="0"/>
              <a:t>‹#›</a:t>
            </a:fld>
            <a:endParaRPr lang="en-IN"/>
          </a:p>
        </p:txBody>
      </p:sp>
    </p:spTree>
    <p:extLst>
      <p:ext uri="{BB962C8B-B14F-4D97-AF65-F5344CB8AC3E}">
        <p14:creationId xmlns:p14="http://schemas.microsoft.com/office/powerpoint/2010/main" val="11862460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87B71A-AF3D-6FC0-87AD-78BEBD7AB529}"/>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40C37BD1-8A17-3E10-D6DE-F78DDD22CA0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8BFDB7-CD00-C8EB-3FA2-00C546A028C6}"/>
              </a:ext>
            </a:extLst>
          </p:cNvPr>
          <p:cNvSpPr>
            <a:spLocks noGrp="1"/>
          </p:cNvSpPr>
          <p:nvPr>
            <p:ph type="dt" sz="half" idx="10"/>
          </p:nvPr>
        </p:nvSpPr>
        <p:spPr/>
        <p:txBody>
          <a:bodyPr/>
          <a:lstStyle/>
          <a:p>
            <a:fld id="{F6C47EB6-5403-4A67-AF17-58379D377766}" type="datetimeFigureOut">
              <a:rPr lang="en-IN" smtClean="0"/>
              <a:t>20-03-2025</a:t>
            </a:fld>
            <a:endParaRPr lang="en-IN"/>
          </a:p>
        </p:txBody>
      </p:sp>
      <p:sp>
        <p:nvSpPr>
          <p:cNvPr id="5" name="Footer Placeholder 4">
            <a:extLst>
              <a:ext uri="{FF2B5EF4-FFF2-40B4-BE49-F238E27FC236}">
                <a16:creationId xmlns:a16="http://schemas.microsoft.com/office/drawing/2014/main" id="{96D238DC-1021-2B0E-7FDB-B6470AEC6E5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A98EC93-9BF3-DCC4-6C55-38E0673C5855}"/>
              </a:ext>
            </a:extLst>
          </p:cNvPr>
          <p:cNvSpPr>
            <a:spLocks noGrp="1"/>
          </p:cNvSpPr>
          <p:nvPr>
            <p:ph type="sldNum" sz="quarter" idx="12"/>
          </p:nvPr>
        </p:nvSpPr>
        <p:spPr/>
        <p:txBody>
          <a:bodyPr/>
          <a:lstStyle/>
          <a:p>
            <a:fld id="{C9E50135-5B03-4F11-AF25-F16BEFB999C8}" type="slidenum">
              <a:rPr lang="en-IN" smtClean="0"/>
              <a:t>‹#›</a:t>
            </a:fld>
            <a:endParaRPr lang="en-IN"/>
          </a:p>
        </p:txBody>
      </p:sp>
    </p:spTree>
    <p:extLst>
      <p:ext uri="{BB962C8B-B14F-4D97-AF65-F5344CB8AC3E}">
        <p14:creationId xmlns:p14="http://schemas.microsoft.com/office/powerpoint/2010/main" val="38135231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1F046E-D9C2-0890-2C8B-6FB1DFAEC2F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F721D5ED-0F1E-D913-F5B6-11B6401B2E5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F64AF8D-8D8D-9532-5BF2-0D4E9F00C871}"/>
              </a:ext>
            </a:extLst>
          </p:cNvPr>
          <p:cNvSpPr>
            <a:spLocks noGrp="1"/>
          </p:cNvSpPr>
          <p:nvPr>
            <p:ph type="dt" sz="half" idx="10"/>
          </p:nvPr>
        </p:nvSpPr>
        <p:spPr/>
        <p:txBody>
          <a:bodyPr/>
          <a:lstStyle/>
          <a:p>
            <a:fld id="{F6C47EB6-5403-4A67-AF17-58379D377766}" type="datetimeFigureOut">
              <a:rPr lang="en-IN" smtClean="0"/>
              <a:t>20-03-2025</a:t>
            </a:fld>
            <a:endParaRPr lang="en-IN"/>
          </a:p>
        </p:txBody>
      </p:sp>
      <p:sp>
        <p:nvSpPr>
          <p:cNvPr id="5" name="Footer Placeholder 4">
            <a:extLst>
              <a:ext uri="{FF2B5EF4-FFF2-40B4-BE49-F238E27FC236}">
                <a16:creationId xmlns:a16="http://schemas.microsoft.com/office/drawing/2014/main" id="{D57963BA-913A-C204-AE31-7A389007E01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0B03EB2-08DC-E551-8EFD-8D42F1B82486}"/>
              </a:ext>
            </a:extLst>
          </p:cNvPr>
          <p:cNvSpPr>
            <a:spLocks noGrp="1"/>
          </p:cNvSpPr>
          <p:nvPr>
            <p:ph type="sldNum" sz="quarter" idx="12"/>
          </p:nvPr>
        </p:nvSpPr>
        <p:spPr/>
        <p:txBody>
          <a:bodyPr/>
          <a:lstStyle/>
          <a:p>
            <a:fld id="{C9E50135-5B03-4F11-AF25-F16BEFB999C8}" type="slidenum">
              <a:rPr lang="en-IN" smtClean="0"/>
              <a:t>‹#›</a:t>
            </a:fld>
            <a:endParaRPr lang="en-IN"/>
          </a:p>
        </p:txBody>
      </p:sp>
    </p:spTree>
    <p:extLst>
      <p:ext uri="{BB962C8B-B14F-4D97-AF65-F5344CB8AC3E}">
        <p14:creationId xmlns:p14="http://schemas.microsoft.com/office/powerpoint/2010/main" val="11092200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487F48-2980-2025-C319-C24F56039303}"/>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4204918A-49F3-F526-ADF9-4FA4222DA8B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484070BD-3E54-BEBF-4E48-B6A7090CE84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032C642-0AEA-87A2-4FF5-9AB0941047EA}"/>
              </a:ext>
            </a:extLst>
          </p:cNvPr>
          <p:cNvSpPr>
            <a:spLocks noGrp="1"/>
          </p:cNvSpPr>
          <p:nvPr>
            <p:ph type="dt" sz="half" idx="10"/>
          </p:nvPr>
        </p:nvSpPr>
        <p:spPr/>
        <p:txBody>
          <a:bodyPr/>
          <a:lstStyle/>
          <a:p>
            <a:fld id="{F6C47EB6-5403-4A67-AF17-58379D377766}" type="datetimeFigureOut">
              <a:rPr lang="en-IN" smtClean="0"/>
              <a:t>20-03-2025</a:t>
            </a:fld>
            <a:endParaRPr lang="en-IN"/>
          </a:p>
        </p:txBody>
      </p:sp>
      <p:sp>
        <p:nvSpPr>
          <p:cNvPr id="6" name="Footer Placeholder 5">
            <a:extLst>
              <a:ext uri="{FF2B5EF4-FFF2-40B4-BE49-F238E27FC236}">
                <a16:creationId xmlns:a16="http://schemas.microsoft.com/office/drawing/2014/main" id="{ED3D141C-9E38-BF1E-DA9C-8B622B560EC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F8812E5-C233-D412-AB5D-AB013656C2B7}"/>
              </a:ext>
            </a:extLst>
          </p:cNvPr>
          <p:cNvSpPr>
            <a:spLocks noGrp="1"/>
          </p:cNvSpPr>
          <p:nvPr>
            <p:ph type="sldNum" sz="quarter" idx="12"/>
          </p:nvPr>
        </p:nvSpPr>
        <p:spPr/>
        <p:txBody>
          <a:bodyPr/>
          <a:lstStyle/>
          <a:p>
            <a:fld id="{C9E50135-5B03-4F11-AF25-F16BEFB999C8}" type="slidenum">
              <a:rPr lang="en-IN" smtClean="0"/>
              <a:t>‹#›</a:t>
            </a:fld>
            <a:endParaRPr lang="en-IN"/>
          </a:p>
        </p:txBody>
      </p:sp>
    </p:spTree>
    <p:extLst>
      <p:ext uri="{BB962C8B-B14F-4D97-AF65-F5344CB8AC3E}">
        <p14:creationId xmlns:p14="http://schemas.microsoft.com/office/powerpoint/2010/main" val="29124578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42D203-4BAE-FC16-40C3-7C2ABFA36406}"/>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A99B0285-211D-6DD2-2D26-467042213D5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1CF2040-3816-E345-9C37-E87E333EA23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7FDA0081-7982-CB14-E742-62366EF9460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F1437AB-ED66-7044-3C17-16C57054D62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439F16D-3FB2-E464-21FF-70E645A5C3D2}"/>
              </a:ext>
            </a:extLst>
          </p:cNvPr>
          <p:cNvSpPr>
            <a:spLocks noGrp="1"/>
          </p:cNvSpPr>
          <p:nvPr>
            <p:ph type="dt" sz="half" idx="10"/>
          </p:nvPr>
        </p:nvSpPr>
        <p:spPr/>
        <p:txBody>
          <a:bodyPr/>
          <a:lstStyle/>
          <a:p>
            <a:fld id="{F6C47EB6-5403-4A67-AF17-58379D377766}" type="datetimeFigureOut">
              <a:rPr lang="en-IN" smtClean="0"/>
              <a:t>20-03-2025</a:t>
            </a:fld>
            <a:endParaRPr lang="en-IN"/>
          </a:p>
        </p:txBody>
      </p:sp>
      <p:sp>
        <p:nvSpPr>
          <p:cNvPr id="8" name="Footer Placeholder 7">
            <a:extLst>
              <a:ext uri="{FF2B5EF4-FFF2-40B4-BE49-F238E27FC236}">
                <a16:creationId xmlns:a16="http://schemas.microsoft.com/office/drawing/2014/main" id="{208C92B6-B9FF-929A-D768-88DD49EFBA93}"/>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0A87BD06-FDDF-D658-C9EB-3A8D43A1F254}"/>
              </a:ext>
            </a:extLst>
          </p:cNvPr>
          <p:cNvSpPr>
            <a:spLocks noGrp="1"/>
          </p:cNvSpPr>
          <p:nvPr>
            <p:ph type="sldNum" sz="quarter" idx="12"/>
          </p:nvPr>
        </p:nvSpPr>
        <p:spPr/>
        <p:txBody>
          <a:bodyPr/>
          <a:lstStyle/>
          <a:p>
            <a:fld id="{C9E50135-5B03-4F11-AF25-F16BEFB999C8}" type="slidenum">
              <a:rPr lang="en-IN" smtClean="0"/>
              <a:t>‹#›</a:t>
            </a:fld>
            <a:endParaRPr lang="en-IN"/>
          </a:p>
        </p:txBody>
      </p:sp>
    </p:spTree>
    <p:extLst>
      <p:ext uri="{BB962C8B-B14F-4D97-AF65-F5344CB8AC3E}">
        <p14:creationId xmlns:p14="http://schemas.microsoft.com/office/powerpoint/2010/main" val="32130608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75006E-AB97-AE4E-4776-474F113A747F}"/>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83C32524-446A-E8AF-273B-43D378D6DA2A}"/>
              </a:ext>
            </a:extLst>
          </p:cNvPr>
          <p:cNvSpPr>
            <a:spLocks noGrp="1"/>
          </p:cNvSpPr>
          <p:nvPr>
            <p:ph type="dt" sz="half" idx="10"/>
          </p:nvPr>
        </p:nvSpPr>
        <p:spPr/>
        <p:txBody>
          <a:bodyPr/>
          <a:lstStyle/>
          <a:p>
            <a:fld id="{F6C47EB6-5403-4A67-AF17-58379D377766}" type="datetimeFigureOut">
              <a:rPr lang="en-IN" smtClean="0"/>
              <a:t>20-03-2025</a:t>
            </a:fld>
            <a:endParaRPr lang="en-IN"/>
          </a:p>
        </p:txBody>
      </p:sp>
      <p:sp>
        <p:nvSpPr>
          <p:cNvPr id="4" name="Footer Placeholder 3">
            <a:extLst>
              <a:ext uri="{FF2B5EF4-FFF2-40B4-BE49-F238E27FC236}">
                <a16:creationId xmlns:a16="http://schemas.microsoft.com/office/drawing/2014/main" id="{99C954C4-0970-340E-DD66-953860BA3745}"/>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EB360F5F-7A9B-5324-9FC7-D0E2A97B9B9E}"/>
              </a:ext>
            </a:extLst>
          </p:cNvPr>
          <p:cNvSpPr>
            <a:spLocks noGrp="1"/>
          </p:cNvSpPr>
          <p:nvPr>
            <p:ph type="sldNum" sz="quarter" idx="12"/>
          </p:nvPr>
        </p:nvSpPr>
        <p:spPr/>
        <p:txBody>
          <a:bodyPr/>
          <a:lstStyle/>
          <a:p>
            <a:fld id="{C9E50135-5B03-4F11-AF25-F16BEFB999C8}" type="slidenum">
              <a:rPr lang="en-IN" smtClean="0"/>
              <a:t>‹#›</a:t>
            </a:fld>
            <a:endParaRPr lang="en-IN"/>
          </a:p>
        </p:txBody>
      </p:sp>
    </p:spTree>
    <p:extLst>
      <p:ext uri="{BB962C8B-B14F-4D97-AF65-F5344CB8AC3E}">
        <p14:creationId xmlns:p14="http://schemas.microsoft.com/office/powerpoint/2010/main" val="11595112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9586D74-7488-CAE5-12AC-1064C99BC4B8}"/>
              </a:ext>
            </a:extLst>
          </p:cNvPr>
          <p:cNvSpPr>
            <a:spLocks noGrp="1"/>
          </p:cNvSpPr>
          <p:nvPr>
            <p:ph type="dt" sz="half" idx="10"/>
          </p:nvPr>
        </p:nvSpPr>
        <p:spPr/>
        <p:txBody>
          <a:bodyPr/>
          <a:lstStyle/>
          <a:p>
            <a:fld id="{F6C47EB6-5403-4A67-AF17-58379D377766}" type="datetimeFigureOut">
              <a:rPr lang="en-IN" smtClean="0"/>
              <a:t>20-03-2025</a:t>
            </a:fld>
            <a:endParaRPr lang="en-IN"/>
          </a:p>
        </p:txBody>
      </p:sp>
      <p:sp>
        <p:nvSpPr>
          <p:cNvPr id="3" name="Footer Placeholder 2">
            <a:extLst>
              <a:ext uri="{FF2B5EF4-FFF2-40B4-BE49-F238E27FC236}">
                <a16:creationId xmlns:a16="http://schemas.microsoft.com/office/drawing/2014/main" id="{6736DB91-F044-DD01-912D-A70845FB19D1}"/>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BACCC37E-76F3-5317-3532-C83CB7C023CD}"/>
              </a:ext>
            </a:extLst>
          </p:cNvPr>
          <p:cNvSpPr>
            <a:spLocks noGrp="1"/>
          </p:cNvSpPr>
          <p:nvPr>
            <p:ph type="sldNum" sz="quarter" idx="12"/>
          </p:nvPr>
        </p:nvSpPr>
        <p:spPr/>
        <p:txBody>
          <a:bodyPr/>
          <a:lstStyle/>
          <a:p>
            <a:fld id="{C9E50135-5B03-4F11-AF25-F16BEFB999C8}" type="slidenum">
              <a:rPr lang="en-IN" smtClean="0"/>
              <a:t>‹#›</a:t>
            </a:fld>
            <a:endParaRPr lang="en-IN"/>
          </a:p>
        </p:txBody>
      </p:sp>
    </p:spTree>
    <p:extLst>
      <p:ext uri="{BB962C8B-B14F-4D97-AF65-F5344CB8AC3E}">
        <p14:creationId xmlns:p14="http://schemas.microsoft.com/office/powerpoint/2010/main" val="34143606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1807F1-0D63-1D99-EFA2-C8D2EECA0A2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03F3E8FF-CE6C-EF08-3FD4-651E08DEFB5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A2EC4D94-E1AB-A5B0-9FA8-7D60CA1C555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E30EF0D-C975-AE29-A911-D7C292E39E31}"/>
              </a:ext>
            </a:extLst>
          </p:cNvPr>
          <p:cNvSpPr>
            <a:spLocks noGrp="1"/>
          </p:cNvSpPr>
          <p:nvPr>
            <p:ph type="dt" sz="half" idx="10"/>
          </p:nvPr>
        </p:nvSpPr>
        <p:spPr/>
        <p:txBody>
          <a:bodyPr/>
          <a:lstStyle/>
          <a:p>
            <a:fld id="{F6C47EB6-5403-4A67-AF17-58379D377766}" type="datetimeFigureOut">
              <a:rPr lang="en-IN" smtClean="0"/>
              <a:t>20-03-2025</a:t>
            </a:fld>
            <a:endParaRPr lang="en-IN"/>
          </a:p>
        </p:txBody>
      </p:sp>
      <p:sp>
        <p:nvSpPr>
          <p:cNvPr id="6" name="Footer Placeholder 5">
            <a:extLst>
              <a:ext uri="{FF2B5EF4-FFF2-40B4-BE49-F238E27FC236}">
                <a16:creationId xmlns:a16="http://schemas.microsoft.com/office/drawing/2014/main" id="{3FDD4EC3-CBF1-D696-02A9-0EA05E8F898B}"/>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77492FF-85B0-93D1-BB56-CE9ECA64C016}"/>
              </a:ext>
            </a:extLst>
          </p:cNvPr>
          <p:cNvSpPr>
            <a:spLocks noGrp="1"/>
          </p:cNvSpPr>
          <p:nvPr>
            <p:ph type="sldNum" sz="quarter" idx="12"/>
          </p:nvPr>
        </p:nvSpPr>
        <p:spPr/>
        <p:txBody>
          <a:bodyPr/>
          <a:lstStyle/>
          <a:p>
            <a:fld id="{C9E50135-5B03-4F11-AF25-F16BEFB999C8}" type="slidenum">
              <a:rPr lang="en-IN" smtClean="0"/>
              <a:t>‹#›</a:t>
            </a:fld>
            <a:endParaRPr lang="en-IN"/>
          </a:p>
        </p:txBody>
      </p:sp>
    </p:spTree>
    <p:extLst>
      <p:ext uri="{BB962C8B-B14F-4D97-AF65-F5344CB8AC3E}">
        <p14:creationId xmlns:p14="http://schemas.microsoft.com/office/powerpoint/2010/main" val="34309363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AF8780-EF99-D8D7-2FD0-3826AAE632B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7D546C4E-F91F-63F9-EA81-AFD2C02D14A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C9D606B6-4226-1373-A401-99DDB589AB8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741C66A-E1D5-217A-9895-44DA9AC608DC}"/>
              </a:ext>
            </a:extLst>
          </p:cNvPr>
          <p:cNvSpPr>
            <a:spLocks noGrp="1"/>
          </p:cNvSpPr>
          <p:nvPr>
            <p:ph type="dt" sz="half" idx="10"/>
          </p:nvPr>
        </p:nvSpPr>
        <p:spPr/>
        <p:txBody>
          <a:bodyPr/>
          <a:lstStyle/>
          <a:p>
            <a:fld id="{F6C47EB6-5403-4A67-AF17-58379D377766}" type="datetimeFigureOut">
              <a:rPr lang="en-IN" smtClean="0"/>
              <a:t>20-03-2025</a:t>
            </a:fld>
            <a:endParaRPr lang="en-IN"/>
          </a:p>
        </p:txBody>
      </p:sp>
      <p:sp>
        <p:nvSpPr>
          <p:cNvPr id="6" name="Footer Placeholder 5">
            <a:extLst>
              <a:ext uri="{FF2B5EF4-FFF2-40B4-BE49-F238E27FC236}">
                <a16:creationId xmlns:a16="http://schemas.microsoft.com/office/drawing/2014/main" id="{59DDCA91-7624-2833-AB23-5575FF90570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BB8C10C-5505-1381-D3FB-3D851F2A49B7}"/>
              </a:ext>
            </a:extLst>
          </p:cNvPr>
          <p:cNvSpPr>
            <a:spLocks noGrp="1"/>
          </p:cNvSpPr>
          <p:nvPr>
            <p:ph type="sldNum" sz="quarter" idx="12"/>
          </p:nvPr>
        </p:nvSpPr>
        <p:spPr/>
        <p:txBody>
          <a:bodyPr/>
          <a:lstStyle/>
          <a:p>
            <a:fld id="{C9E50135-5B03-4F11-AF25-F16BEFB999C8}" type="slidenum">
              <a:rPr lang="en-IN" smtClean="0"/>
              <a:t>‹#›</a:t>
            </a:fld>
            <a:endParaRPr lang="en-IN"/>
          </a:p>
        </p:txBody>
      </p:sp>
    </p:spTree>
    <p:extLst>
      <p:ext uri="{BB962C8B-B14F-4D97-AF65-F5344CB8AC3E}">
        <p14:creationId xmlns:p14="http://schemas.microsoft.com/office/powerpoint/2010/main" val="31619217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AE98E95-E748-A952-91EE-6CE06F02E83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9E451FEF-9FFD-29C1-B357-BB9749D7275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0BA8BC3-895A-2D02-AEEB-99099738E81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6C47EB6-5403-4A67-AF17-58379D377766}" type="datetimeFigureOut">
              <a:rPr lang="en-IN" smtClean="0"/>
              <a:t>20-03-2025</a:t>
            </a:fld>
            <a:endParaRPr lang="en-IN"/>
          </a:p>
        </p:txBody>
      </p:sp>
      <p:sp>
        <p:nvSpPr>
          <p:cNvPr id="5" name="Footer Placeholder 4">
            <a:extLst>
              <a:ext uri="{FF2B5EF4-FFF2-40B4-BE49-F238E27FC236}">
                <a16:creationId xmlns:a16="http://schemas.microsoft.com/office/drawing/2014/main" id="{979E0F5F-0D97-8AD0-52C3-2710D86939B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EF075328-1CA3-81D7-F560-6C65FCF53F4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9E50135-5B03-4F11-AF25-F16BEFB999C8}" type="slidenum">
              <a:rPr lang="en-IN" smtClean="0"/>
              <a:t>‹#›</a:t>
            </a:fld>
            <a:endParaRPr lang="en-IN"/>
          </a:p>
        </p:txBody>
      </p:sp>
    </p:spTree>
    <p:extLst>
      <p:ext uri="{BB962C8B-B14F-4D97-AF65-F5344CB8AC3E}">
        <p14:creationId xmlns:p14="http://schemas.microsoft.com/office/powerpoint/2010/main" val="313207882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http://testasp.vulnweb.com/Search.asp?tfSearch=%3Cscript%3E+alert%28%22XSS%22%29+%3C%2Fscript%3E"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testasp.vulnweb.com/"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CD1D1A-412F-01E4-9AFE-92F6EB1E64C7}"/>
              </a:ext>
            </a:extLst>
          </p:cNvPr>
          <p:cNvSpPr>
            <a:spLocks noGrp="1"/>
          </p:cNvSpPr>
          <p:nvPr>
            <p:ph type="ctrTitle"/>
          </p:nvPr>
        </p:nvSpPr>
        <p:spPr/>
        <p:txBody>
          <a:bodyPr/>
          <a:lstStyle/>
          <a:p>
            <a:r>
              <a:rPr lang="en-IN" dirty="0"/>
              <a:t>TASK 2</a:t>
            </a:r>
          </a:p>
        </p:txBody>
      </p:sp>
      <p:sp>
        <p:nvSpPr>
          <p:cNvPr id="3" name="Subtitle 2">
            <a:extLst>
              <a:ext uri="{FF2B5EF4-FFF2-40B4-BE49-F238E27FC236}">
                <a16:creationId xmlns:a16="http://schemas.microsoft.com/office/drawing/2014/main" id="{4C132A2E-8EA7-F849-77D6-837BC665CCB3}"/>
              </a:ext>
            </a:extLst>
          </p:cNvPr>
          <p:cNvSpPr>
            <a:spLocks noGrp="1"/>
          </p:cNvSpPr>
          <p:nvPr>
            <p:ph type="subTitle" idx="1"/>
          </p:nvPr>
        </p:nvSpPr>
        <p:spPr/>
        <p:txBody>
          <a:bodyPr/>
          <a:lstStyle/>
          <a:p>
            <a:endParaRPr lang="en-IN"/>
          </a:p>
        </p:txBody>
      </p:sp>
    </p:spTree>
    <p:extLst>
      <p:ext uri="{BB962C8B-B14F-4D97-AF65-F5344CB8AC3E}">
        <p14:creationId xmlns:p14="http://schemas.microsoft.com/office/powerpoint/2010/main" val="42702365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22ABA9-FA41-CDC7-6574-D764E3744AA1}"/>
              </a:ext>
            </a:extLst>
          </p:cNvPr>
          <p:cNvSpPr>
            <a:spLocks noGrp="1"/>
          </p:cNvSpPr>
          <p:nvPr>
            <p:ph type="title"/>
          </p:nvPr>
        </p:nvSpPr>
        <p:spPr/>
        <p:txBody>
          <a:bodyPr/>
          <a:lstStyle/>
          <a:p>
            <a:r>
              <a:rPr lang="en-IN" b="1" dirty="0"/>
              <a:t>Conclusion</a:t>
            </a:r>
          </a:p>
        </p:txBody>
      </p:sp>
      <p:sp>
        <p:nvSpPr>
          <p:cNvPr id="3" name="Content Placeholder 2">
            <a:extLst>
              <a:ext uri="{FF2B5EF4-FFF2-40B4-BE49-F238E27FC236}">
                <a16:creationId xmlns:a16="http://schemas.microsoft.com/office/drawing/2014/main" id="{4E9AD8C3-2FAE-4E06-2EBD-E9F255C16451}"/>
              </a:ext>
            </a:extLst>
          </p:cNvPr>
          <p:cNvSpPr>
            <a:spLocks noGrp="1"/>
          </p:cNvSpPr>
          <p:nvPr>
            <p:ph idx="1"/>
          </p:nvPr>
        </p:nvSpPr>
        <p:spPr/>
        <p:txBody>
          <a:bodyPr>
            <a:normAutofit/>
          </a:bodyPr>
          <a:lstStyle/>
          <a:p>
            <a:r>
              <a:rPr lang="en-IN" sz="3200" kern="100" dirty="0">
                <a:effectLst/>
                <a:latin typeface="Calibri" panose="020F0502020204030204" pitchFamily="34" charset="0"/>
                <a:ea typeface="Calibri" panose="020F0502020204030204" pitchFamily="34" charset="0"/>
                <a:cs typeface="Calibri" panose="020F0502020204030204" pitchFamily="34" charset="0"/>
              </a:rPr>
              <a:t>This flaw enables attackers to run arbitrary JavaScript in the user's session context. If exploited, it can result in account takeover, phishing, and data theft. Remediation is advised immediately to avoid potential security risks.</a:t>
            </a:r>
            <a:endParaRPr lang="en-IN" sz="32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sz="3200" dirty="0"/>
          </a:p>
        </p:txBody>
      </p:sp>
    </p:spTree>
    <p:extLst>
      <p:ext uri="{BB962C8B-B14F-4D97-AF65-F5344CB8AC3E}">
        <p14:creationId xmlns:p14="http://schemas.microsoft.com/office/powerpoint/2010/main" val="27825538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4CBE53F-1A1C-F008-59CE-71DBD223B943}"/>
              </a:ext>
            </a:extLst>
          </p:cNvPr>
          <p:cNvSpPr>
            <a:spLocks noGrp="1"/>
          </p:cNvSpPr>
          <p:nvPr>
            <p:ph idx="1"/>
          </p:nvPr>
        </p:nvSpPr>
        <p:spPr>
          <a:xfrm>
            <a:off x="88490" y="255639"/>
            <a:ext cx="11265310" cy="5921324"/>
          </a:xfrm>
        </p:spPr>
        <p:txBody>
          <a:bodyPr/>
          <a:lstStyle/>
          <a:p>
            <a:pPr>
              <a:lnSpc>
                <a:spcPct val="107000"/>
              </a:lnSpc>
              <a:spcAft>
                <a:spcPts val="800"/>
              </a:spcAft>
              <a:buNone/>
            </a:pPr>
            <a:r>
              <a:rPr lang="en-IN" sz="1800" b="1" u="sng" kern="100" dirty="0">
                <a:effectLst/>
                <a:latin typeface="Calibri" panose="020F0502020204030204" pitchFamily="34" charset="0"/>
                <a:ea typeface="Calibri" panose="020F0502020204030204" pitchFamily="34" charset="0"/>
                <a:cs typeface="Calibri" panose="020F0502020204030204" pitchFamily="34" charset="0"/>
              </a:rPr>
              <a:t>Title: </a:t>
            </a:r>
            <a:r>
              <a:rPr lang="en-IN" sz="1800" kern="100" dirty="0">
                <a:effectLst/>
                <a:latin typeface="Calibri" panose="020F0502020204030204" pitchFamily="34" charset="0"/>
                <a:ea typeface="Calibri" panose="020F0502020204030204" pitchFamily="34" charset="0"/>
                <a:cs typeface="Calibri" panose="020F0502020204030204" pitchFamily="34" charset="0"/>
              </a:rPr>
              <a:t>Cross Site Scripting</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buNone/>
            </a:pPr>
            <a:r>
              <a:rPr lang="en-IN" sz="1800" b="1" u="sng" kern="100" dirty="0">
                <a:effectLst/>
                <a:latin typeface="Calibri" panose="020F0502020204030204" pitchFamily="34" charset="0"/>
                <a:ea typeface="Calibri" panose="020F0502020204030204" pitchFamily="34" charset="0"/>
                <a:cs typeface="Calibri" panose="020F0502020204030204" pitchFamily="34" charset="0"/>
              </a:rPr>
              <a:t>Domain: </a:t>
            </a:r>
            <a:r>
              <a:rPr lang="en-IN" sz="1800" kern="100" dirty="0">
                <a:effectLst/>
                <a:latin typeface="Calibri" panose="020F0502020204030204" pitchFamily="34" charset="0"/>
                <a:ea typeface="Calibri" panose="020F0502020204030204" pitchFamily="34" charset="0"/>
                <a:cs typeface="Calibri" panose="020F0502020204030204" pitchFamily="34" charset="0"/>
              </a:rPr>
              <a:t>vulnweb.com</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buNone/>
            </a:pPr>
            <a:r>
              <a:rPr lang="en-IN" sz="1800" b="1" u="sng" kern="100" dirty="0">
                <a:effectLst/>
                <a:latin typeface="Calibri" panose="020F0502020204030204" pitchFamily="34" charset="0"/>
                <a:ea typeface="Calibri" panose="020F0502020204030204" pitchFamily="34" charset="0"/>
                <a:cs typeface="Calibri" panose="020F0502020204030204" pitchFamily="34" charset="0"/>
              </a:rPr>
              <a:t>Sub Domain: </a:t>
            </a:r>
            <a:r>
              <a:rPr lang="en-IN" sz="1800" kern="100" dirty="0">
                <a:effectLst/>
                <a:latin typeface="Calibri" panose="020F0502020204030204" pitchFamily="34" charset="0"/>
                <a:ea typeface="Calibri" panose="020F0502020204030204" pitchFamily="34" charset="0"/>
                <a:cs typeface="Calibri" panose="020F0502020204030204" pitchFamily="34" charset="0"/>
              </a:rPr>
              <a:t>testasp.vulnweb.com</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buNone/>
            </a:pPr>
            <a:r>
              <a:rPr lang="en-IN" sz="1800" b="1" u="sng" kern="100" dirty="0">
                <a:effectLst/>
                <a:latin typeface="Calibri" panose="020F0502020204030204" pitchFamily="34" charset="0"/>
                <a:ea typeface="Calibri" panose="020F0502020204030204" pitchFamily="34" charset="0"/>
                <a:cs typeface="Calibri" panose="020F0502020204030204" pitchFamily="34" charset="0"/>
              </a:rPr>
              <a:t>Reporting by: </a:t>
            </a:r>
            <a:r>
              <a:rPr lang="en-IN" sz="1800" kern="100" dirty="0">
                <a:effectLst/>
                <a:latin typeface="Calibri" panose="020F0502020204030204" pitchFamily="34" charset="0"/>
                <a:ea typeface="Calibri" panose="020F0502020204030204" pitchFamily="34" charset="0"/>
                <a:cs typeface="Calibri" panose="020F0502020204030204" pitchFamily="34" charset="0"/>
              </a:rPr>
              <a:t>Satya Krishna</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buNone/>
            </a:pPr>
            <a:r>
              <a:rPr lang="en-IN" sz="1800" b="1" u="sng" kern="100" dirty="0">
                <a:effectLst/>
                <a:latin typeface="Calibri" panose="020F0502020204030204" pitchFamily="34" charset="0"/>
                <a:ea typeface="Calibri" panose="020F0502020204030204" pitchFamily="34" charset="0"/>
                <a:cs typeface="Calibri" panose="020F0502020204030204" pitchFamily="34" charset="0"/>
              </a:rPr>
              <a:t>Severity: </a:t>
            </a:r>
            <a:r>
              <a:rPr lang="en-IN" sz="1800" kern="100" dirty="0">
                <a:effectLst/>
                <a:latin typeface="Calibri" panose="020F0502020204030204" pitchFamily="34" charset="0"/>
                <a:ea typeface="Calibri" panose="020F0502020204030204" pitchFamily="34" charset="0"/>
                <a:cs typeface="Calibri" panose="020F0502020204030204" pitchFamily="34" charset="0"/>
              </a:rPr>
              <a:t>Medium</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r>
              <a:rPr lang="en-IN" sz="1800" b="1" u="sng" kern="100" dirty="0">
                <a:effectLst/>
                <a:latin typeface="Calibri" panose="020F0502020204030204" pitchFamily="34" charset="0"/>
                <a:ea typeface="Calibri" panose="020F0502020204030204" pitchFamily="34" charset="0"/>
                <a:cs typeface="Calibri" panose="020F0502020204030204" pitchFamily="34" charset="0"/>
              </a:rPr>
              <a:t>Summary: </a:t>
            </a:r>
            <a:r>
              <a:rPr lang="en-IN" sz="1800" kern="100" dirty="0">
                <a:effectLst/>
                <a:latin typeface="Calibri" panose="020F0502020204030204" pitchFamily="34" charset="0"/>
                <a:ea typeface="Calibri" panose="020F0502020204030204" pitchFamily="34" charset="0"/>
                <a:cs typeface="Calibri" panose="020F0502020204030204" pitchFamily="34" charset="0"/>
              </a:rPr>
              <a:t>A Reflected Cross-Site Scripting (XSS) bug was found on </a:t>
            </a:r>
            <a:r>
              <a:rPr lang="en-IN" sz="1800" b="1" kern="100" dirty="0">
                <a:effectLst/>
                <a:latin typeface="Calibri" panose="020F0502020204030204" pitchFamily="34" charset="0"/>
                <a:ea typeface="Calibri" panose="020F0502020204030204" pitchFamily="34" charset="0"/>
                <a:cs typeface="Calibri" panose="020F0502020204030204" pitchFamily="34" charset="0"/>
              </a:rPr>
              <a:t>testasp.vulnweb.com</a:t>
            </a:r>
            <a:r>
              <a:rPr lang="en-IN" sz="1800" kern="100" dirty="0">
                <a:effectLst/>
                <a:latin typeface="Calibri" panose="020F0502020204030204" pitchFamily="34" charset="0"/>
                <a:ea typeface="Calibri" panose="020F0502020204030204" pitchFamily="34" charset="0"/>
                <a:cs typeface="Calibri" panose="020F0502020204030204" pitchFamily="34" charset="0"/>
              </a:rPr>
              <a:t>, permitting an attacker to inject and run arbitrary JavaScript within a victim's browser. This may result in session hijacking, phishing, or unauthorized activities being carried out on the user's behalf.</a:t>
            </a:r>
          </a:p>
          <a:p>
            <a:pPr marL="0" indent="0">
              <a:lnSpc>
                <a:spcPct val="107000"/>
              </a:lnSpc>
              <a:spcAft>
                <a:spcPts val="800"/>
              </a:spcAft>
              <a:buNone/>
            </a:pPr>
            <a:r>
              <a:rPr lang="en-IN" sz="1800" b="1" u="sng" kern="100" dirty="0">
                <a:effectLst/>
                <a:latin typeface="Calibri" panose="020F0502020204030204" pitchFamily="34" charset="0"/>
                <a:ea typeface="Calibri" panose="020F0502020204030204" pitchFamily="34" charset="0"/>
                <a:cs typeface="Calibri" panose="020F0502020204030204" pitchFamily="34" charset="0"/>
              </a:rPr>
              <a:t>Affected URL: </a:t>
            </a:r>
            <a:r>
              <a:rPr lang="en-IN" sz="1800" u="sng" kern="100" dirty="0">
                <a:solidFill>
                  <a:srgbClr val="0563C1"/>
                </a:solidFill>
                <a:effectLst/>
                <a:latin typeface="Calibri" panose="020F0502020204030204" pitchFamily="34" charset="0"/>
                <a:ea typeface="Calibri" panose="020F0502020204030204" pitchFamily="34" charset="0"/>
                <a:cs typeface="Calibri" panose="020F0502020204030204" pitchFamily="34" charset="0"/>
                <a:hlinkClick r:id="rId2"/>
              </a:rPr>
              <a:t>http://testasp.vulnweb.com/Search.asp?tfSearch=%3Cscript%3E+alert%28%22XSS%22%29+%3C%2Fscript%3E</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40221408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A07B42-B1E3-7F89-C8D9-E9936FA4356D}"/>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59D1466-EE56-494C-2BE0-5EB087C2BD56}"/>
              </a:ext>
            </a:extLst>
          </p:cNvPr>
          <p:cNvSpPr>
            <a:spLocks noGrp="1"/>
          </p:cNvSpPr>
          <p:nvPr>
            <p:ph idx="1"/>
          </p:nvPr>
        </p:nvSpPr>
        <p:spPr>
          <a:xfrm>
            <a:off x="88490" y="255639"/>
            <a:ext cx="11265310" cy="5921324"/>
          </a:xfrm>
        </p:spPr>
        <p:txBody>
          <a:bodyPr>
            <a:normAutofit fontScale="92500" lnSpcReduction="10000"/>
          </a:bodyPr>
          <a:lstStyle/>
          <a:p>
            <a:pPr>
              <a:lnSpc>
                <a:spcPct val="107000"/>
              </a:lnSpc>
              <a:spcAft>
                <a:spcPts val="800"/>
              </a:spcAft>
              <a:buNone/>
            </a:pPr>
            <a:r>
              <a:rPr lang="en-IN" sz="1800" b="1" u="sng" kern="100" dirty="0">
                <a:effectLst/>
                <a:latin typeface="Calibri" panose="020F0502020204030204" pitchFamily="34" charset="0"/>
                <a:ea typeface="Calibri" panose="020F0502020204030204" pitchFamily="34" charset="0"/>
                <a:cs typeface="Calibri" panose="020F0502020204030204" pitchFamily="34" charset="0"/>
              </a:rPr>
              <a:t>Steps to Reproduce: </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SzPts val="1350"/>
              <a:buFont typeface="Times New Roman" panose="02020603050405020304" pitchFamily="18" charset="0"/>
              <a:buAutoNum type="arabicParenR"/>
            </a:pPr>
            <a:r>
              <a:rPr lang="en-IN" sz="1800" kern="100" dirty="0">
                <a:effectLst/>
                <a:latin typeface="Calibri" panose="020F0502020204030204" pitchFamily="34" charset="0"/>
                <a:ea typeface="Calibri" panose="020F0502020204030204" pitchFamily="34" charset="0"/>
                <a:cs typeface="Calibri" panose="020F0502020204030204" pitchFamily="34" charset="0"/>
              </a:rPr>
              <a:t>Visit </a:t>
            </a:r>
            <a:r>
              <a:rPr lang="en-IN" sz="1800" u="sng" kern="100" dirty="0">
                <a:solidFill>
                  <a:srgbClr val="0563C1"/>
                </a:solidFill>
                <a:effectLst/>
                <a:latin typeface="Calibri" panose="020F0502020204030204" pitchFamily="34" charset="0"/>
                <a:ea typeface="Calibri" panose="020F0502020204030204" pitchFamily="34" charset="0"/>
                <a:cs typeface="Calibri" panose="020F0502020204030204" pitchFamily="34" charset="0"/>
                <a:hlinkClick r:id="rId2"/>
              </a:rPr>
              <a:t>http://testasp.vulnweb.com/</a:t>
            </a:r>
            <a:endParaRPr lang="en-IN" sz="1800" kern="100" dirty="0">
              <a:effectLst/>
              <a:latin typeface="Calibri" panose="020F0502020204030204" pitchFamily="34" charset="0"/>
              <a:ea typeface="Calibri" panose="020F0502020204030204" pitchFamily="34" charset="0"/>
              <a:cs typeface="Calibri" panose="020F0502020204030204" pitchFamily="34" charset="0"/>
            </a:endParaRPr>
          </a:p>
          <a:p>
            <a:pPr marL="342900" lvl="0" indent="-342900">
              <a:lnSpc>
                <a:spcPct val="107000"/>
              </a:lnSpc>
              <a:buSzPts val="1350"/>
              <a:buFont typeface="Times New Roman" panose="02020603050405020304" pitchFamily="18" charset="0"/>
              <a:buAutoNum type="arabicParenR"/>
            </a:pPr>
            <a:r>
              <a:rPr lang="en-IN" sz="1800" kern="100" dirty="0">
                <a:effectLst/>
                <a:latin typeface="Calibri" panose="020F0502020204030204" pitchFamily="34" charset="0"/>
                <a:ea typeface="Calibri" panose="020F0502020204030204" pitchFamily="34" charset="0"/>
                <a:cs typeface="Calibri" panose="020F0502020204030204" pitchFamily="34" charset="0"/>
              </a:rPr>
              <a:t>Find the search button and click it, enter the following java-script payload: </a:t>
            </a:r>
          </a:p>
          <a:p>
            <a:pPr marL="457200">
              <a:lnSpc>
                <a:spcPct val="107000"/>
              </a:lnSpc>
              <a:buNone/>
            </a:pPr>
            <a:r>
              <a:rPr lang="en-IN" sz="1800" kern="100" dirty="0">
                <a:effectLst/>
                <a:latin typeface="Calibri" panose="020F0502020204030204" pitchFamily="34" charset="0"/>
                <a:ea typeface="Calibri" panose="020F0502020204030204" pitchFamily="34" charset="0"/>
                <a:cs typeface="Calibri" panose="020F0502020204030204" pitchFamily="34" charset="0"/>
              </a:rPr>
              <a:t>&lt;script&gt;alert('XSS');&lt;/script&gt;</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SzPts val="1350"/>
              <a:buFont typeface="Times New Roman" panose="02020603050405020304" pitchFamily="18" charset="0"/>
              <a:buAutoNum type="arabicParenR"/>
            </a:pPr>
            <a:r>
              <a:rPr lang="en-IN" sz="1800" kern="100" dirty="0">
                <a:effectLst/>
                <a:latin typeface="Calibri" panose="020F0502020204030204" pitchFamily="34" charset="0"/>
                <a:ea typeface="Calibri" panose="020F0502020204030204" pitchFamily="34" charset="0"/>
                <a:cs typeface="Calibri" panose="020F0502020204030204" pitchFamily="34" charset="0"/>
              </a:rPr>
              <a:t>Observe that the injected JavaScript executes in the browser without sanitization.</a:t>
            </a:r>
          </a:p>
          <a:p>
            <a:pPr marL="342900" lvl="0" indent="-342900">
              <a:lnSpc>
                <a:spcPct val="107000"/>
              </a:lnSpc>
              <a:spcAft>
                <a:spcPts val="800"/>
              </a:spcAft>
              <a:buSzPts val="1350"/>
              <a:buFont typeface="Times New Roman" panose="02020603050405020304" pitchFamily="18" charset="0"/>
              <a:buAutoNum type="arabicParenR"/>
            </a:pPr>
            <a:r>
              <a:rPr lang="en-IN" sz="1800" kern="100" dirty="0">
                <a:effectLst/>
                <a:latin typeface="Calibri" panose="020F0502020204030204" pitchFamily="34" charset="0"/>
                <a:ea typeface="Calibri" panose="020F0502020204030204" pitchFamily="34" charset="0"/>
                <a:cs typeface="Calibri" panose="020F0502020204030204" pitchFamily="34" charset="0"/>
              </a:rPr>
              <a:t>This confirms the presence of a </a:t>
            </a:r>
            <a:r>
              <a:rPr lang="en-IN" sz="1800" b="1" kern="100" dirty="0">
                <a:effectLst/>
                <a:latin typeface="Calibri" panose="020F0502020204030204" pitchFamily="34" charset="0"/>
                <a:ea typeface="Calibri" panose="020F0502020204030204" pitchFamily="34" charset="0"/>
                <a:cs typeface="Calibri" panose="020F0502020204030204" pitchFamily="34" charset="0"/>
              </a:rPr>
              <a:t>Reflected XSS</a:t>
            </a:r>
            <a:r>
              <a:rPr lang="en-IN" sz="1800" kern="100" dirty="0">
                <a:effectLst/>
                <a:latin typeface="Calibri" panose="020F0502020204030204" pitchFamily="34" charset="0"/>
                <a:ea typeface="Calibri" panose="020F0502020204030204" pitchFamily="34" charset="0"/>
                <a:cs typeface="Calibri" panose="020F0502020204030204" pitchFamily="34" charset="0"/>
              </a:rPr>
              <a:t> vulnerability.</a:t>
            </a:r>
          </a:p>
          <a:p>
            <a:pPr>
              <a:lnSpc>
                <a:spcPct val="107000"/>
              </a:lnSpc>
              <a:spcAft>
                <a:spcPts val="800"/>
              </a:spcAft>
              <a:buNone/>
            </a:pPr>
            <a:r>
              <a:rPr lang="en-IN" sz="1800" b="1" u="sng" kern="100" dirty="0">
                <a:effectLst/>
                <a:latin typeface="Calibri" panose="020F0502020204030204" pitchFamily="34" charset="0"/>
                <a:ea typeface="Calibri" panose="020F0502020204030204" pitchFamily="34" charset="0"/>
                <a:cs typeface="Calibri" panose="020F0502020204030204" pitchFamily="34" charset="0"/>
              </a:rPr>
              <a:t>IMPACT: </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IN" sz="1800" b="1" kern="100" dirty="0">
                <a:effectLst/>
                <a:latin typeface="Calibri" panose="020F0502020204030204" pitchFamily="34" charset="0"/>
                <a:ea typeface="Calibri" panose="020F0502020204030204" pitchFamily="34" charset="0"/>
                <a:cs typeface="Calibri" panose="020F0502020204030204" pitchFamily="34" charset="0"/>
              </a:rPr>
              <a:t>Session Hijacking:</a:t>
            </a:r>
            <a:r>
              <a:rPr lang="en-IN" sz="1800" kern="100" dirty="0">
                <a:effectLst/>
                <a:latin typeface="Calibri" panose="020F0502020204030204" pitchFamily="34" charset="0"/>
                <a:ea typeface="Calibri" panose="020F0502020204030204" pitchFamily="34" charset="0"/>
                <a:cs typeface="Calibri" panose="020F0502020204030204" pitchFamily="34" charset="0"/>
              </a:rPr>
              <a:t> Attackers may intercept session cookies, resulting in unauthorized access to user accounts.</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IN" sz="1800" b="1" kern="100" dirty="0">
                <a:effectLst/>
                <a:latin typeface="Calibri" panose="020F0502020204030204" pitchFamily="34" charset="0"/>
                <a:ea typeface="Calibri" panose="020F0502020204030204" pitchFamily="34" charset="0"/>
                <a:cs typeface="Calibri" panose="020F0502020204030204" pitchFamily="34" charset="0"/>
              </a:rPr>
              <a:t>Phishing Attacks:</a:t>
            </a:r>
            <a:r>
              <a:rPr lang="en-IN" sz="1800" kern="100" dirty="0">
                <a:effectLst/>
                <a:latin typeface="Calibri" panose="020F0502020204030204" pitchFamily="34" charset="0"/>
                <a:ea typeface="Calibri" panose="020F0502020204030204" pitchFamily="34" charset="0"/>
                <a:cs typeface="Calibri" panose="020F0502020204030204" pitchFamily="34" charset="0"/>
              </a:rPr>
              <a:t> An attacker could inject malicious scripts to display fake login forms, tricking users into entering their credentials.</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r>
              <a:rPr lang="en-IN" sz="1800" b="1" kern="100" dirty="0">
                <a:effectLst/>
                <a:latin typeface="Calibri" panose="020F0502020204030204" pitchFamily="34" charset="0"/>
                <a:ea typeface="Calibri" panose="020F0502020204030204" pitchFamily="34" charset="0"/>
                <a:cs typeface="Calibri" panose="020F0502020204030204" pitchFamily="34" charset="0"/>
              </a:rPr>
              <a:t>Defacement &amp; Redirection:</a:t>
            </a:r>
            <a:r>
              <a:rPr lang="en-IN" sz="1800" kern="100" dirty="0">
                <a:effectLst/>
                <a:latin typeface="Calibri" panose="020F0502020204030204" pitchFamily="34" charset="0"/>
                <a:ea typeface="Calibri" panose="020F0502020204030204" pitchFamily="34" charset="0"/>
                <a:cs typeface="Calibri" panose="020F0502020204030204" pitchFamily="34" charset="0"/>
              </a:rPr>
              <a:t> Attackers might alter the content of the page or redirect them to malicious websites.</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buNone/>
            </a:pPr>
            <a:r>
              <a:rPr lang="en-IN" sz="1800" b="1" u="sng" kern="100" dirty="0">
                <a:effectLst/>
                <a:latin typeface="Calibri" panose="020F0502020204030204" pitchFamily="34" charset="0"/>
                <a:ea typeface="Calibri" panose="020F0502020204030204" pitchFamily="34" charset="0"/>
                <a:cs typeface="Calibri" panose="020F0502020204030204" pitchFamily="34" charset="0"/>
              </a:rPr>
              <a:t>Recommended Fixes: </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IN" sz="1800" b="1" kern="100" dirty="0">
                <a:effectLst/>
                <a:latin typeface="Calibri" panose="020F0502020204030204" pitchFamily="34" charset="0"/>
                <a:ea typeface="Calibri" panose="020F0502020204030204" pitchFamily="34" charset="0"/>
                <a:cs typeface="Calibri" panose="020F0502020204030204" pitchFamily="34" charset="0"/>
              </a:rPr>
              <a:t>Input Validation:</a:t>
            </a:r>
            <a:r>
              <a:rPr lang="en-IN" sz="1800" kern="100" dirty="0">
                <a:effectLst/>
                <a:latin typeface="Calibri" panose="020F0502020204030204" pitchFamily="34" charset="0"/>
                <a:ea typeface="Calibri" panose="020F0502020204030204" pitchFamily="34" charset="0"/>
                <a:cs typeface="Calibri" panose="020F0502020204030204" pitchFamily="34" charset="0"/>
              </a:rPr>
              <a:t> Use server-side validation to block malicious inputs.</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r>
              <a:rPr lang="en-IN" sz="1800" b="1" kern="100" dirty="0">
                <a:effectLst/>
                <a:latin typeface="Calibri" panose="020F0502020204030204" pitchFamily="34" charset="0"/>
                <a:ea typeface="Calibri" panose="020F0502020204030204" pitchFamily="34" charset="0"/>
                <a:cs typeface="Calibri" panose="020F0502020204030204" pitchFamily="34" charset="0"/>
              </a:rPr>
              <a:t>Use Content Security Policy (CSP):</a:t>
            </a:r>
            <a:r>
              <a:rPr lang="en-IN" sz="1800" kern="100" dirty="0">
                <a:effectLst/>
                <a:latin typeface="Calibri" panose="020F0502020204030204" pitchFamily="34" charset="0"/>
                <a:ea typeface="Calibri" panose="020F0502020204030204" pitchFamily="34" charset="0"/>
                <a:cs typeface="Calibri" panose="020F0502020204030204" pitchFamily="34" charset="0"/>
              </a:rPr>
              <a:t> Implement a strong CSP to mitigate script execution.</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IN" dirty="0"/>
          </a:p>
        </p:txBody>
      </p:sp>
    </p:spTree>
    <p:extLst>
      <p:ext uri="{BB962C8B-B14F-4D97-AF65-F5344CB8AC3E}">
        <p14:creationId xmlns:p14="http://schemas.microsoft.com/office/powerpoint/2010/main" val="9165069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8AEE503-2C5A-6843-43C6-E2B8752A3CDD}"/>
              </a:ext>
            </a:extLst>
          </p:cNvPr>
          <p:cNvSpPr>
            <a:spLocks noGrp="1"/>
          </p:cNvSpPr>
          <p:nvPr>
            <p:ph idx="1"/>
          </p:nvPr>
        </p:nvSpPr>
        <p:spPr>
          <a:xfrm>
            <a:off x="930377" y="1740310"/>
            <a:ext cx="10331245" cy="5773840"/>
          </a:xfrm>
        </p:spPr>
        <p:txBody>
          <a:bodyPr>
            <a:normAutofit/>
          </a:bodyPr>
          <a:lstStyle/>
          <a:p>
            <a:r>
              <a:rPr lang="en-IN" sz="3600" kern="100" dirty="0">
                <a:effectLst/>
                <a:latin typeface="Calibri" panose="020F0502020204030204" pitchFamily="34" charset="0"/>
                <a:ea typeface="Calibri" panose="020F0502020204030204" pitchFamily="34" charset="0"/>
                <a:cs typeface="Calibri" panose="020F0502020204030204" pitchFamily="34" charset="0"/>
              </a:rPr>
              <a:t>The provided report contains a Proof of Concept (PoC) that exhibits the vulnerability and evidence in screenshots and a screen recording. These visual proofs exhibit the exploitation method and validate the existence of the security flaw.</a:t>
            </a:r>
            <a:endParaRPr lang="en-IN" sz="36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sz="3600" dirty="0"/>
          </a:p>
        </p:txBody>
      </p:sp>
    </p:spTree>
    <p:extLst>
      <p:ext uri="{BB962C8B-B14F-4D97-AF65-F5344CB8AC3E}">
        <p14:creationId xmlns:p14="http://schemas.microsoft.com/office/powerpoint/2010/main" val="21381096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515DEF-5570-F79A-9EBD-1A254D99CD43}"/>
              </a:ext>
            </a:extLst>
          </p:cNvPr>
          <p:cNvSpPr>
            <a:spLocks noGrp="1"/>
          </p:cNvSpPr>
          <p:nvPr>
            <p:ph type="title"/>
          </p:nvPr>
        </p:nvSpPr>
        <p:spPr/>
        <p:txBody>
          <a:bodyPr>
            <a:normAutofit/>
          </a:bodyPr>
          <a:lstStyle/>
          <a:p>
            <a:r>
              <a:rPr lang="en-IN" kern="100" dirty="0">
                <a:effectLst/>
                <a:latin typeface="Calibri" panose="020F0502020204030204" pitchFamily="34" charset="0"/>
                <a:ea typeface="Calibri" panose="020F0502020204030204" pitchFamily="34" charset="0"/>
                <a:cs typeface="Calibri" panose="020F0502020204030204" pitchFamily="34" charset="0"/>
              </a:rPr>
              <a:t>Homepage </a:t>
            </a:r>
            <a:br>
              <a:rPr lang="en-IN" kern="100" dirty="0">
                <a:effectLst/>
                <a:latin typeface="Calibri" panose="020F0502020204030204" pitchFamily="34" charset="0"/>
                <a:ea typeface="Calibri" panose="020F0502020204030204" pitchFamily="34" charset="0"/>
                <a:cs typeface="Times New Roman" panose="02020603050405020304" pitchFamily="18" charset="0"/>
              </a:rPr>
            </a:br>
            <a:endParaRPr lang="en-IN" dirty="0"/>
          </a:p>
        </p:txBody>
      </p:sp>
      <p:pic>
        <p:nvPicPr>
          <p:cNvPr id="4" name="Content Placeholder 3">
            <a:extLst>
              <a:ext uri="{FF2B5EF4-FFF2-40B4-BE49-F238E27FC236}">
                <a16:creationId xmlns:a16="http://schemas.microsoft.com/office/drawing/2014/main" id="{AC053798-6726-03AB-3C13-B4DDB4B67FE8}"/>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160206" y="1474839"/>
            <a:ext cx="9714271" cy="5132438"/>
          </a:xfrm>
          <a:prstGeom prst="rect">
            <a:avLst/>
          </a:prstGeom>
        </p:spPr>
      </p:pic>
    </p:spTree>
    <p:extLst>
      <p:ext uri="{BB962C8B-B14F-4D97-AF65-F5344CB8AC3E}">
        <p14:creationId xmlns:p14="http://schemas.microsoft.com/office/powerpoint/2010/main" val="37908922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CE826A-8145-8E36-A2B9-C0CDC99DD77B}"/>
              </a:ext>
            </a:extLst>
          </p:cNvPr>
          <p:cNvSpPr>
            <a:spLocks noGrp="1"/>
          </p:cNvSpPr>
          <p:nvPr>
            <p:ph type="title"/>
          </p:nvPr>
        </p:nvSpPr>
        <p:spPr/>
        <p:txBody>
          <a:bodyPr>
            <a:normAutofit/>
          </a:bodyPr>
          <a:lstStyle/>
          <a:p>
            <a:r>
              <a:rPr lang="en-IN" kern="100" dirty="0">
                <a:effectLst/>
                <a:latin typeface="Calibri" panose="020F0502020204030204" pitchFamily="34" charset="0"/>
                <a:ea typeface="Calibri" panose="020F0502020204030204" pitchFamily="34" charset="0"/>
                <a:cs typeface="Calibri" panose="020F0502020204030204" pitchFamily="34" charset="0"/>
              </a:rPr>
              <a:t>Search page</a:t>
            </a:r>
            <a:br>
              <a:rPr lang="en-IN" kern="100" dirty="0">
                <a:effectLst/>
                <a:latin typeface="Calibri" panose="020F0502020204030204" pitchFamily="34" charset="0"/>
                <a:ea typeface="Calibri" panose="020F0502020204030204" pitchFamily="34" charset="0"/>
                <a:cs typeface="Times New Roman" panose="02020603050405020304" pitchFamily="18" charset="0"/>
              </a:rPr>
            </a:br>
            <a:endParaRPr lang="en-IN" dirty="0"/>
          </a:p>
        </p:txBody>
      </p:sp>
      <p:pic>
        <p:nvPicPr>
          <p:cNvPr id="4" name="Content Placeholder 3">
            <a:extLst>
              <a:ext uri="{FF2B5EF4-FFF2-40B4-BE49-F238E27FC236}">
                <a16:creationId xmlns:a16="http://schemas.microsoft.com/office/drawing/2014/main" id="{9B714537-25FA-DAA3-1ABD-872F25C33451}"/>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189702" y="1307690"/>
            <a:ext cx="9547123" cy="5185185"/>
          </a:xfrm>
          <a:prstGeom prst="rect">
            <a:avLst/>
          </a:prstGeom>
        </p:spPr>
      </p:pic>
    </p:spTree>
    <p:extLst>
      <p:ext uri="{BB962C8B-B14F-4D97-AF65-F5344CB8AC3E}">
        <p14:creationId xmlns:p14="http://schemas.microsoft.com/office/powerpoint/2010/main" val="10710895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460890-1859-0510-673F-0AD13129158D}"/>
              </a:ext>
            </a:extLst>
          </p:cNvPr>
          <p:cNvSpPr>
            <a:spLocks noGrp="1"/>
          </p:cNvSpPr>
          <p:nvPr>
            <p:ph type="title"/>
          </p:nvPr>
        </p:nvSpPr>
        <p:spPr/>
        <p:txBody>
          <a:bodyPr>
            <a:noAutofit/>
          </a:bodyPr>
          <a:lstStyle/>
          <a:p>
            <a:r>
              <a:rPr lang="en-IN" sz="3200" kern="100" dirty="0">
                <a:effectLst/>
                <a:latin typeface="Calibri" panose="020F0502020204030204" pitchFamily="34" charset="0"/>
                <a:ea typeface="Calibri" panose="020F0502020204030204" pitchFamily="34" charset="0"/>
                <a:cs typeface="Calibri" panose="020F0502020204030204" pitchFamily="34" charset="0"/>
              </a:rPr>
              <a:t>After entering the small java-script payload in the search box and hit enter. It’ll show alert after loading </a:t>
            </a:r>
            <a:br>
              <a:rPr lang="en-IN" sz="3200" kern="100" dirty="0">
                <a:effectLst/>
                <a:latin typeface="Calibri" panose="020F0502020204030204" pitchFamily="34" charset="0"/>
                <a:ea typeface="Calibri" panose="020F0502020204030204" pitchFamily="34" charset="0"/>
                <a:cs typeface="Times New Roman" panose="02020603050405020304" pitchFamily="18" charset="0"/>
              </a:rPr>
            </a:br>
            <a:endParaRPr lang="en-IN" sz="3200" dirty="0"/>
          </a:p>
        </p:txBody>
      </p:sp>
      <p:pic>
        <p:nvPicPr>
          <p:cNvPr id="4" name="Content Placeholder 3">
            <a:extLst>
              <a:ext uri="{FF2B5EF4-FFF2-40B4-BE49-F238E27FC236}">
                <a16:creationId xmlns:a16="http://schemas.microsoft.com/office/drawing/2014/main" id="{981EC67E-7F24-D606-7215-91D20AEC5195}"/>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111046" y="1386348"/>
            <a:ext cx="9802760" cy="5201265"/>
          </a:xfrm>
          <a:prstGeom prst="rect">
            <a:avLst/>
          </a:prstGeom>
        </p:spPr>
      </p:pic>
    </p:spTree>
    <p:extLst>
      <p:ext uri="{BB962C8B-B14F-4D97-AF65-F5344CB8AC3E}">
        <p14:creationId xmlns:p14="http://schemas.microsoft.com/office/powerpoint/2010/main" val="5211669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2BA3D81A-0446-8975-AEAE-F550A0149BA3}"/>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501445" y="796413"/>
            <a:ext cx="10795820" cy="5732206"/>
          </a:xfrm>
          <a:prstGeom prst="rect">
            <a:avLst/>
          </a:prstGeom>
        </p:spPr>
      </p:pic>
    </p:spTree>
    <p:extLst>
      <p:ext uri="{BB962C8B-B14F-4D97-AF65-F5344CB8AC3E}">
        <p14:creationId xmlns:p14="http://schemas.microsoft.com/office/powerpoint/2010/main" val="36673064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2670C4-7616-8BB5-69D9-9A7976881C6D}"/>
              </a:ext>
            </a:extLst>
          </p:cNvPr>
          <p:cNvSpPr>
            <a:spLocks noGrp="1"/>
          </p:cNvSpPr>
          <p:nvPr>
            <p:ph type="title"/>
          </p:nvPr>
        </p:nvSpPr>
        <p:spPr/>
        <p:txBody>
          <a:bodyPr/>
          <a:lstStyle/>
          <a:p>
            <a:r>
              <a:rPr lang="en-IN" b="1" dirty="0"/>
              <a:t>Video</a:t>
            </a:r>
          </a:p>
        </p:txBody>
      </p:sp>
      <p:pic>
        <p:nvPicPr>
          <p:cNvPr id="4" name="acuforum forums - Google Chrome 2025-03-20 18-53-09">
            <a:hlinkClick r:id="" action="ppaction://media"/>
            <a:extLst>
              <a:ext uri="{FF2B5EF4-FFF2-40B4-BE49-F238E27FC236}">
                <a16:creationId xmlns:a16="http://schemas.microsoft.com/office/drawing/2014/main" id="{6D48922A-8D36-0014-F6C4-1B5E4003CF64}"/>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000250" y="1825625"/>
            <a:ext cx="8191500" cy="4351338"/>
          </a:xfrm>
        </p:spPr>
      </p:pic>
    </p:spTree>
    <p:extLst>
      <p:ext uri="{BB962C8B-B14F-4D97-AF65-F5344CB8AC3E}">
        <p14:creationId xmlns:p14="http://schemas.microsoft.com/office/powerpoint/2010/main" val="2191564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068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TotalTime>
  <Words>368</Words>
  <Application>Microsoft Office PowerPoint</Application>
  <PresentationFormat>Widescreen</PresentationFormat>
  <Paragraphs>28</Paragraphs>
  <Slides>10</Slides>
  <Notes>0</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Arial</vt:lpstr>
      <vt:lpstr>Calibri</vt:lpstr>
      <vt:lpstr>Calibri Light</vt:lpstr>
      <vt:lpstr>Symbol</vt:lpstr>
      <vt:lpstr>Times New Roman</vt:lpstr>
      <vt:lpstr>Office Theme</vt:lpstr>
      <vt:lpstr>TASK 2</vt:lpstr>
      <vt:lpstr>PowerPoint Presentation</vt:lpstr>
      <vt:lpstr>PowerPoint Presentation</vt:lpstr>
      <vt:lpstr>PowerPoint Presentation</vt:lpstr>
      <vt:lpstr>Homepage  </vt:lpstr>
      <vt:lpstr>Search page </vt:lpstr>
      <vt:lpstr>After entering the small java-script payload in the search box and hit enter. It’ll show alert after loading  </vt:lpstr>
      <vt:lpstr>PowerPoint Presentation</vt:lpstr>
      <vt:lpstr>Video</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21MH1A0453</dc:creator>
  <cp:lastModifiedBy>21MH1A0453</cp:lastModifiedBy>
  <cp:revision>1</cp:revision>
  <dcterms:created xsi:type="dcterms:W3CDTF">2025-03-20T13:14:29Z</dcterms:created>
  <dcterms:modified xsi:type="dcterms:W3CDTF">2025-03-20T13:28:52Z</dcterms:modified>
</cp:coreProperties>
</file>